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7" r:id="rId4"/>
    <p:sldId id="259" r:id="rId5"/>
    <p:sldId id="258" r:id="rId6"/>
    <p:sldId id="285" r:id="rId7"/>
    <p:sldId id="262" r:id="rId8"/>
    <p:sldId id="260" r:id="rId9"/>
    <p:sldId id="261" r:id="rId10"/>
    <p:sldId id="263" r:id="rId11"/>
    <p:sldId id="264" r:id="rId12"/>
    <p:sldId id="283" r:id="rId13"/>
    <p:sldId id="284" r:id="rId14"/>
    <p:sldId id="265" r:id="rId15"/>
    <p:sldId id="293" r:id="rId16"/>
    <p:sldId id="272" r:id="rId17"/>
    <p:sldId id="274" r:id="rId18"/>
    <p:sldId id="273" r:id="rId19"/>
    <p:sldId id="268" r:id="rId20"/>
    <p:sldId id="286" r:id="rId21"/>
    <p:sldId id="269" r:id="rId22"/>
    <p:sldId id="267" r:id="rId23"/>
    <p:sldId id="271" r:id="rId24"/>
    <p:sldId id="287" r:id="rId25"/>
    <p:sldId id="270" r:id="rId26"/>
    <p:sldId id="266" r:id="rId27"/>
    <p:sldId id="288" r:id="rId28"/>
    <p:sldId id="289" r:id="rId29"/>
    <p:sldId id="276" r:id="rId30"/>
    <p:sldId id="290" r:id="rId31"/>
    <p:sldId id="275" r:id="rId32"/>
    <p:sldId id="278" r:id="rId33"/>
    <p:sldId id="291" r:id="rId34"/>
    <p:sldId id="279" r:id="rId35"/>
    <p:sldId id="277" r:id="rId3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-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4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Relationship Id="rId4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3029A-7C71-4845-AFA0-4D6D7348F370}" type="datetimeFigureOut">
              <a:rPr lang="pt-BR" smtClean="0"/>
              <a:pPr/>
              <a:t>06/12/17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C4E02-CBA3-4F89-B97C-53B0E30448F9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va-capa-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RECIFE\slide-deleg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32656"/>
            <a:ext cx="914400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7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adoria---nov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9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dc-206\Pictures\DISPL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700808"/>
            <a:ext cx="3888432" cy="3400053"/>
          </a:xfrm>
          <a:prstGeom prst="rect">
            <a:avLst/>
          </a:prstGeom>
          <a:noFill/>
        </p:spPr>
      </p:pic>
      <p:sp>
        <p:nvSpPr>
          <p:cNvPr id="6" name="Arco 5"/>
          <p:cNvSpPr/>
          <p:nvPr/>
        </p:nvSpPr>
        <p:spPr>
          <a:xfrm>
            <a:off x="3995936" y="-53144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17907700_458827834451099_8976531156728020992_n">
            <a:hlinkClick r:id="" action="ppaction://media"/>
            <a:extLst>
              <a:ext uri="{FF2B5EF4-FFF2-40B4-BE49-F238E27FC236}">
                <a16:creationId xmlns:a16="http://schemas.microsoft.com/office/drawing/2014/main" xmlns="" id="{96F56C71-0BCD-4860-BBC6-874507F0D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13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RECIFE\decreto-no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60648"/>
            <a:ext cx="9144000" cy="6095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6DAAC29-43DB-484F-9648-155AFF34E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" y="389337"/>
            <a:ext cx="9145016" cy="60966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RECIFE\Iptu-no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adro fiscal novo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RECIFE\arisp-no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8027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turo-Nov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6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8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28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-17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1" y="40466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73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RECIFE\SLIDE-4-EIXO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833"/>
            <a:ext cx="9144000" cy="6095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8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19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00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0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00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dc-206\Pictures\DISPL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700808"/>
            <a:ext cx="3888432" cy="3400053"/>
          </a:xfrm>
          <a:prstGeom prst="rect">
            <a:avLst/>
          </a:prstGeom>
          <a:noFill/>
        </p:spPr>
      </p:pic>
      <p:sp>
        <p:nvSpPr>
          <p:cNvPr id="6" name="Arco 5"/>
          <p:cNvSpPr/>
          <p:nvPr/>
        </p:nvSpPr>
        <p:spPr>
          <a:xfrm>
            <a:off x="3995936" y="-53144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17907799_202674923566110_291987377319051264_n">
            <a:hlinkClick r:id="" action="ppaction://media"/>
            <a:extLst>
              <a:ext uri="{FF2B5EF4-FFF2-40B4-BE49-F238E27FC236}">
                <a16:creationId xmlns:a16="http://schemas.microsoft.com/office/drawing/2014/main" xmlns="" id="{F0CFD3FA-BDE0-4DD0-9128-04F3CDC41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2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02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23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9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91" y="332656"/>
            <a:ext cx="9181020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RECIFE\Captura de Tela 2017-11-24 às 00.36.5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101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-novo-auricch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-3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9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RECIFE\slide-ca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RECIFE\Captura de Tela 2017-11-24 às 00.36.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60648"/>
            <a:ext cx="9171015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-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ceiros---nov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-6-O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0</Words>
  <Application>Microsoft Macintosh PowerPoint</Application>
  <PresentationFormat>On-screen Show (4:3)</PresentationFormat>
  <Paragraphs>0</Paragraphs>
  <Slides>35</Slides>
  <Notes>0</Notes>
  <HiddenSlides>3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dc-206</dc:creator>
  <cp:lastModifiedBy>Wilmar Bandeira Soares</cp:lastModifiedBy>
  <cp:revision>57</cp:revision>
  <dcterms:created xsi:type="dcterms:W3CDTF">2017-11-23T20:59:43Z</dcterms:created>
  <dcterms:modified xsi:type="dcterms:W3CDTF">2017-12-07T00:42:31Z</dcterms:modified>
</cp:coreProperties>
</file>